
<file path=[Content_Types].xml><?xml version="1.0" encoding="utf-8"?>
<Types xmlns="http://schemas.openxmlformats.org/package/2006/content-types"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s/slide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4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58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FFA96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664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92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A803-B2A3-0845-9BEB-D7D86B30DE98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Slides for </a:t>
            </a:r>
            <a:r>
              <a:rPr lang="en-US" dirty="0" err="1" smtClean="0"/>
              <a:t>screencast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646" y="2148722"/>
            <a:ext cx="1331607" cy="99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workflow #1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4697" y="2220239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696" y="3280210"/>
            <a:ext cx="665357" cy="65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690" y="3668514"/>
            <a:ext cx="1010847" cy="101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2776" y="2983012"/>
            <a:ext cx="844675" cy="7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ape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347" y="3873387"/>
            <a:ext cx="3166202" cy="224521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20795" y="3057242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Bent Arrow 12"/>
          <p:cNvSpPr/>
          <p:nvPr/>
        </p:nvSpPr>
        <p:spPr>
          <a:xfrm rot="5400000">
            <a:off x="6239366" y="3129634"/>
            <a:ext cx="1004658" cy="1487506"/>
          </a:xfrm>
          <a:prstGeom prst="bentArrow">
            <a:avLst>
              <a:gd name="adj1" fmla="val 29287"/>
              <a:gd name="adj2" fmla="val 25000"/>
              <a:gd name="adj3" fmla="val 25000"/>
              <a:gd name="adj4" fmla="val 4375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" y="2332342"/>
            <a:ext cx="764691" cy="81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sl9xQ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920" y="2216714"/>
            <a:ext cx="3196085" cy="386753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970495" y="3057242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12695" y="14156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Extract names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44897" y="14156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1818" y="14156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workflow #1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2797" y="2309139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 rot="1612841">
            <a:off x="2267928" y="2515055"/>
            <a:ext cx="1111767" cy="712786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0" bIns="0">
            <a:noAutofit/>
          </a:bodyPr>
          <a:lstStyle/>
          <a:p>
            <a:r>
              <a:rPr lang="en-US" dirty="0" smtClean="0"/>
              <a:t>scrape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970495" y="3057242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334240" y="1284184"/>
            <a:ext cx="1892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2400" dirty="0" smtClean="0"/>
              <a:t>Get names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44897" y="1415685"/>
            <a:ext cx="1630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/>
              <a:t>Manage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1818" y="1415685"/>
            <a:ext cx="158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 smtClean="0"/>
              <a:t>View tree</a:t>
            </a:r>
            <a:endParaRPr 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21587" y="2063413"/>
            <a:ext cx="2639299" cy="250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656" y="3272037"/>
            <a:ext cx="728520" cy="106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419164" y="1685027"/>
            <a:ext cx="1807376" cy="1521817"/>
            <a:chOff x="195248" y="1750350"/>
            <a:chExt cx="2176282" cy="1832437"/>
          </a:xfrm>
        </p:grpSpPr>
        <p:pic>
          <p:nvPicPr>
            <p:cNvPr id="5130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39923" y="1750350"/>
              <a:ext cx="1331607" cy="997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60683" y="2571940"/>
              <a:ext cx="1010847" cy="1010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95248" y="2749381"/>
              <a:ext cx="844675" cy="77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2477" y="2060970"/>
              <a:ext cx="764691" cy="81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7711" y="2874770"/>
              <a:ext cx="665357" cy="650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TextBox 24"/>
          <p:cNvSpPr txBox="1"/>
          <p:nvPr/>
        </p:nvSpPr>
        <p:spPr>
          <a:xfrm>
            <a:off x="699271" y="4707420"/>
            <a:ext cx="124906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charset="2"/>
              <a:buChar char="ü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Cetacea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err="1" smtClean="0"/>
              <a:t>Felidae</a:t>
            </a:r>
            <a:endParaRPr lang="en-US" dirty="0" smtClean="0"/>
          </a:p>
          <a:p>
            <a:pPr>
              <a:buFont typeface="Wingdings" charset="2"/>
              <a:buChar char="ü"/>
            </a:pPr>
            <a:r>
              <a:rPr lang="en-US" dirty="0" err="1" smtClean="0">
                <a:solidFill>
                  <a:srgbClr val="A6A6A6"/>
                </a:solidFill>
              </a:rPr>
              <a:t>Passerina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27" name="Right Arrow 26"/>
          <p:cNvSpPr/>
          <p:nvPr/>
        </p:nvSpPr>
        <p:spPr>
          <a:xfrm rot="20026998">
            <a:off x="2195662" y="4182501"/>
            <a:ext cx="1111767" cy="781193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0" bIns="0">
            <a:noAutofit/>
          </a:bodyPr>
          <a:lstStyle/>
          <a:p>
            <a:r>
              <a:rPr lang="en-US" dirty="0" smtClean="0"/>
              <a:t>choose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21018678">
            <a:off x="1998417" y="3427127"/>
            <a:ext cx="1111767" cy="689441"/>
          </a:xfrm>
          <a:prstGeom prst="rightArrow">
            <a:avLst>
              <a:gd name="adj1" fmla="val 35132"/>
              <a:gd name="adj2" fmla="val 48984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0" rIns="0" bIns="0">
            <a:noAutofit/>
          </a:bodyPr>
          <a:lstStyle/>
          <a:p>
            <a:r>
              <a:rPr lang="en-US" dirty="0" smtClean="0"/>
              <a:t>upload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workflow #2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3282" y="2099914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04014"/>
            <a:ext cx="1045660" cy="96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1913785" y="2644947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2695" y="14029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Parse 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9797" y="14029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1818" y="14029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1357" y="4837098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DwC</a:t>
            </a:r>
            <a:r>
              <a:rPr lang="en-US" sz="2400" dirty="0" smtClean="0"/>
              <a:t>-A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1357" y="3512246"/>
            <a:ext cx="1127872" cy="1324852"/>
            <a:chOff x="1692767" y="2724575"/>
            <a:chExt cx="2580844" cy="297599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2767" y="2724575"/>
              <a:ext cx="2322928" cy="29759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20639" y="4115501"/>
              <a:ext cx="1452972" cy="82962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venir Heavy"/>
                  <a:cs typeface="Avenir Heavy"/>
                </a:rPr>
                <a:t>ZIP</a:t>
              </a:r>
              <a:endParaRPr lang="en-US" b="1" dirty="0">
                <a:latin typeface="Avenir Heavy"/>
                <a:cs typeface="Avenir Heavy"/>
              </a:endParaRPr>
            </a:p>
          </p:txBody>
        </p:sp>
      </p:grpSp>
      <p:pic>
        <p:nvPicPr>
          <p:cNvPr id="21" name="Picture 20" descr="going_furthe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073" y="1994000"/>
            <a:ext cx="3377089" cy="474285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789080" y="2644947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7551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workflow #3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8578" y="2055343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214717" y="2518730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03018" y="2055343"/>
            <a:ext cx="1573261" cy="11877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</a:t>
            </a:r>
            <a:r>
              <a:rPr lang="en-US" dirty="0" err="1" smtClean="0">
                <a:solidFill>
                  <a:srgbClr val="A6A6A6"/>
                </a:solidFill>
              </a:rPr>
              <a:t>Carnivora</a:t>
            </a:r>
            <a:endParaRPr lang="en-US" dirty="0" smtClean="0">
              <a:solidFill>
                <a:srgbClr val="A6A6A6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smtClean="0"/>
              <a:t> </a:t>
            </a:r>
            <a:r>
              <a:rPr lang="en-US" dirty="0" err="1" smtClean="0"/>
              <a:t>Cetacea</a:t>
            </a:r>
            <a:endParaRPr lang="en-US" dirty="0" smtClean="0"/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</a:t>
            </a:r>
            <a:r>
              <a:rPr lang="en-US" dirty="0" err="1" smtClean="0">
                <a:solidFill>
                  <a:srgbClr val="A6A6A6"/>
                </a:solidFill>
              </a:rPr>
              <a:t>Hominoidea</a:t>
            </a:r>
            <a:endParaRPr lang="en-US" dirty="0" smtClean="0">
              <a:solidFill>
                <a:srgbClr val="A6A6A6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. . . 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26" name="Cross 25"/>
          <p:cNvSpPr/>
          <p:nvPr/>
        </p:nvSpPr>
        <p:spPr>
          <a:xfrm>
            <a:off x="846694" y="3477652"/>
            <a:ext cx="583091" cy="578206"/>
          </a:xfrm>
          <a:prstGeom prst="plus">
            <a:avLst>
              <a:gd name="adj" fmla="val 4029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>
            <a:off x="305497" y="4248716"/>
            <a:ext cx="21595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 has NCBI genome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found in country X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random sample</a:t>
            </a:r>
          </a:p>
          <a:p>
            <a:endParaRPr lang="en-US" dirty="0"/>
          </a:p>
        </p:txBody>
      </p:sp>
      <p:pic>
        <p:nvPicPr>
          <p:cNvPr id="19" name="Picture 18" descr="dQNg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575" y="2197600"/>
            <a:ext cx="3842425" cy="3042472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999512" y="2528521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2695" y="13267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Pick sample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9797" y="13267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91818" y="13267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MG_2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56" y="3427149"/>
            <a:ext cx="1401156" cy="1050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9960" y="2207514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3160303" y="2754560"/>
            <a:ext cx="822960" cy="593178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5783412" y="1284184"/>
            <a:ext cx="3082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Capture names from signs</a:t>
            </a:r>
          </a:p>
          <a:p>
            <a:pPr marL="342900" indent="-342900">
              <a:buAutoNum type="arabicPeriod"/>
            </a:pPr>
            <a:r>
              <a:rPr lang="en-US" dirty="0" smtClean="0"/>
              <a:t>Manage list</a:t>
            </a:r>
          </a:p>
          <a:p>
            <a:pPr marL="342900" indent="-342900">
              <a:buAutoNum type="arabicPeriod"/>
            </a:pPr>
            <a:r>
              <a:rPr lang="en-US" dirty="0" smtClean="0"/>
              <a:t>Get tree</a:t>
            </a:r>
            <a:endParaRPr lang="en-US" dirty="0"/>
          </a:p>
        </p:txBody>
      </p:sp>
      <p:pic>
        <p:nvPicPr>
          <p:cNvPr id="15" name="Picture 14" descr="cercopithecus_ascaniu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024" y="1114342"/>
            <a:ext cx="1456334" cy="1092251"/>
          </a:xfrm>
          <a:prstGeom prst="rect">
            <a:avLst/>
          </a:prstGeom>
        </p:spPr>
      </p:pic>
      <p:pic>
        <p:nvPicPr>
          <p:cNvPr id="19" name="Picture 18" descr="cercis_canadensi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46" y="3545502"/>
            <a:ext cx="1044771" cy="1393028"/>
          </a:xfrm>
          <a:prstGeom prst="rect">
            <a:avLst/>
          </a:prstGeom>
        </p:spPr>
      </p:pic>
      <p:pic>
        <p:nvPicPr>
          <p:cNvPr id="22" name="Picture 21" descr="IMG_233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22" y="1660467"/>
            <a:ext cx="1458791" cy="1094093"/>
          </a:xfrm>
          <a:prstGeom prst="rect">
            <a:avLst/>
          </a:prstGeom>
        </p:spPr>
      </p:pic>
      <p:pic>
        <p:nvPicPr>
          <p:cNvPr id="23" name="Picture 22" descr="IMG_2098.JPG"/>
          <p:cNvPicPr>
            <a:picLocks noChangeAspect="1"/>
          </p:cNvPicPr>
          <p:nvPr/>
        </p:nvPicPr>
        <p:blipFill>
          <a:blip r:embed="rId7"/>
          <a:srcRect l="11250" r="5625" b="12000"/>
          <a:stretch>
            <a:fillRect/>
          </a:stretch>
        </p:blipFill>
        <p:spPr>
          <a:xfrm>
            <a:off x="30962" y="2640619"/>
            <a:ext cx="1365355" cy="1084071"/>
          </a:xfrm>
          <a:prstGeom prst="rect">
            <a:avLst/>
          </a:prstGeom>
        </p:spPr>
      </p:pic>
      <p:pic>
        <p:nvPicPr>
          <p:cNvPr id="24" name="Picture 23" descr="IMG_210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662" y="2640619"/>
            <a:ext cx="1316508" cy="987381"/>
          </a:xfrm>
          <a:prstGeom prst="rect">
            <a:avLst/>
          </a:prstGeom>
        </p:spPr>
      </p:pic>
      <p:pic>
        <p:nvPicPr>
          <p:cNvPr id="25" name="Picture 24" descr="IMG_209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677" y="4693349"/>
            <a:ext cx="1199341" cy="899506"/>
          </a:xfrm>
          <a:prstGeom prst="rect">
            <a:avLst/>
          </a:prstGeom>
        </p:spPr>
      </p:pic>
      <p:pic>
        <p:nvPicPr>
          <p:cNvPr id="21" name="Picture 20" descr="elephas_maximu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42758" y="4284750"/>
            <a:ext cx="1304471" cy="978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7200" y="5935869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 smtClean="0"/>
              <a:t> National Zoo, DC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 err="1" smtClean="0"/>
              <a:t>Jardin</a:t>
            </a:r>
            <a:r>
              <a:rPr lang="en-US" sz="1200" dirty="0" smtClean="0"/>
              <a:t> des </a:t>
            </a:r>
            <a:r>
              <a:rPr lang="en-US" sz="1200" dirty="0" err="1" smtClean="0"/>
              <a:t>Plantes</a:t>
            </a:r>
            <a:r>
              <a:rPr lang="en-US" sz="1200" dirty="0" smtClean="0"/>
              <a:t>, Paris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Smithsonian MNH, DC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Longwood Gardens, PA</a:t>
            </a:r>
            <a:endParaRPr lang="en-US" sz="1200" dirty="0"/>
          </a:p>
        </p:txBody>
      </p:sp>
      <p:pic>
        <p:nvPicPr>
          <p:cNvPr id="20" name="Picture 19" descr="dQNgU.png"/>
          <p:cNvPicPr>
            <a:picLocks noChangeAspect="1"/>
          </p:cNvPicPr>
          <p:nvPr/>
        </p:nvPicPr>
        <p:blipFill>
          <a:blip r:embed="rId11"/>
          <a:srcRect r="17379"/>
          <a:stretch>
            <a:fillRect/>
          </a:stretch>
        </p:blipFill>
        <p:spPr>
          <a:xfrm>
            <a:off x="5945173" y="2379314"/>
            <a:ext cx="3179228" cy="304684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09465" y="2754560"/>
            <a:ext cx="822960" cy="593178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020" y="106264"/>
            <a:ext cx="3910995" cy="909730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err="1" smtClean="0"/>
              <a:t>Phylotastic.org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3180" y="3116598"/>
            <a:ext cx="1213634" cy="1687699"/>
            <a:chOff x="413209" y="4515882"/>
            <a:chExt cx="1524000" cy="195093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3209" y="4515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566698" y="6039882"/>
              <a:ext cx="1188906" cy="42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epontell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95590" y="5030306"/>
            <a:ext cx="1352517" cy="1780247"/>
            <a:chOff x="3264975" y="3753882"/>
            <a:chExt cx="1524000" cy="1922934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4975" y="3753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3415772" y="5277882"/>
              <a:ext cx="1201719" cy="39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bomeara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49411" y="5097937"/>
            <a:ext cx="1219200" cy="1845689"/>
            <a:chOff x="5090997" y="268586"/>
            <a:chExt cx="1219200" cy="1845689"/>
          </a:xfrm>
        </p:grpSpPr>
        <p:pic>
          <p:nvPicPr>
            <p:cNvPr id="1844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90997" y="268586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5400809" y="1467944"/>
              <a:ext cx="659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hdliv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97495" y="1639616"/>
            <a:ext cx="1552819" cy="1659210"/>
            <a:chOff x="-227147" y="1639604"/>
            <a:chExt cx="1768834" cy="1871078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639604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-227147" y="3163604"/>
              <a:ext cx="1768834" cy="34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abusalehmdtayeen</a:t>
              </a:r>
              <a:endParaRPr lang="en-US" sz="1400" dirty="0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349" y="2991049"/>
            <a:ext cx="1524000" cy="1760064"/>
            <a:chOff x="6060778" y="3753882"/>
            <a:chExt cx="1524000" cy="1928724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60778" y="3753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6547250" y="5277882"/>
              <a:ext cx="754872" cy="40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dimus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440513" y="3640131"/>
            <a:ext cx="1521762" cy="1954124"/>
            <a:chOff x="2663069" y="496374"/>
            <a:chExt cx="1736373" cy="2060270"/>
          </a:xfrm>
        </p:grpSpPr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663070" y="496374"/>
              <a:ext cx="1625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2663069" y="2199700"/>
              <a:ext cx="1736373" cy="356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thanhnh</a:t>
              </a:r>
              <a:r>
                <a:rPr lang="en-US" sz="1600" dirty="0" smtClean="0"/>
                <a:t>-infinity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74406" y="5030306"/>
            <a:ext cx="1336686" cy="1827694"/>
            <a:chOff x="7109767" y="1408629"/>
            <a:chExt cx="1639669" cy="2054917"/>
          </a:xfrm>
        </p:grpSpPr>
        <p:pic>
          <p:nvPicPr>
            <p:cNvPr id="4" name="Picture 3" descr="arli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9767" y="1408629"/>
              <a:ext cx="1639669" cy="16396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628132" y="3048298"/>
              <a:ext cx="887554" cy="41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arlin</a:t>
              </a:r>
              <a:endParaRPr lang="en-US" dirty="0"/>
            </a:p>
          </p:txBody>
        </p:sp>
      </p:grpSp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9"/>
          <a:srcRect l="9351" t="4706" r="9351" b="4706"/>
          <a:stretch>
            <a:fillRect/>
          </a:stretch>
        </p:blipFill>
        <p:spPr bwMode="auto">
          <a:xfrm>
            <a:off x="4542749" y="1147995"/>
            <a:ext cx="902038" cy="99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10"/>
          <a:srcRect r="53333"/>
          <a:stretch>
            <a:fillRect/>
          </a:stretch>
        </p:blipFill>
        <p:spPr bwMode="auto">
          <a:xfrm>
            <a:off x="1605349" y="3640131"/>
            <a:ext cx="1785619" cy="42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2141614"/>
            <a:ext cx="2118515" cy="34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>
            <a:stCxn id="18443" idx="3"/>
            <a:endCxn id="18439" idx="1"/>
          </p:cNvCxnSpPr>
          <p:nvPr/>
        </p:nvCxnSpPr>
        <p:spPr>
          <a:xfrm flipV="1">
            <a:off x="5444787" y="717691"/>
            <a:ext cx="1537407" cy="929595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441" idx="0"/>
            <a:endCxn id="18443" idx="3"/>
          </p:cNvCxnSpPr>
          <p:nvPr/>
        </p:nvCxnSpPr>
        <p:spPr>
          <a:xfrm rot="16200000" flipV="1">
            <a:off x="5802399" y="1289675"/>
            <a:ext cx="1992845" cy="2708067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8443" idx="3"/>
            <a:endCxn id="18438" idx="1"/>
          </p:cNvCxnSpPr>
          <p:nvPr/>
        </p:nvCxnSpPr>
        <p:spPr>
          <a:xfrm>
            <a:off x="5444787" y="1647286"/>
            <a:ext cx="2252115" cy="668047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443" idx="3"/>
            <a:endCxn id="18434" idx="0"/>
          </p:cNvCxnSpPr>
          <p:nvPr/>
        </p:nvCxnSpPr>
        <p:spPr>
          <a:xfrm>
            <a:off x="5444787" y="1647286"/>
            <a:ext cx="1075210" cy="1469312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442" idx="2"/>
            <a:endCxn id="4" idx="0"/>
          </p:cNvCxnSpPr>
          <p:nvPr/>
        </p:nvCxnSpPr>
        <p:spPr>
          <a:xfrm rot="16200000" flipH="1">
            <a:off x="3418891" y="3906448"/>
            <a:ext cx="1731480" cy="516236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8442" idx="2"/>
            <a:endCxn id="18440" idx="0"/>
          </p:cNvCxnSpPr>
          <p:nvPr/>
        </p:nvCxnSpPr>
        <p:spPr>
          <a:xfrm rot="16200000" flipH="1">
            <a:off x="4193207" y="3132132"/>
            <a:ext cx="1799111" cy="2132498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" idx="2"/>
            <a:endCxn id="18442" idx="0"/>
          </p:cNvCxnSpPr>
          <p:nvPr/>
        </p:nvCxnSpPr>
        <p:spPr>
          <a:xfrm rot="16200000" flipH="1">
            <a:off x="2319410" y="930101"/>
            <a:ext cx="1621210" cy="1792995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" idx="2"/>
            <a:endCxn id="18444" idx="0"/>
          </p:cNvCxnSpPr>
          <p:nvPr/>
        </p:nvCxnSpPr>
        <p:spPr>
          <a:xfrm rot="16200000" flipH="1">
            <a:off x="1053770" y="2195741"/>
            <a:ext cx="2624137" cy="264641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2"/>
            <a:endCxn id="18445" idx="0"/>
          </p:cNvCxnSpPr>
          <p:nvPr/>
        </p:nvCxnSpPr>
        <p:spPr>
          <a:xfrm rot="5400000">
            <a:off x="1083578" y="991674"/>
            <a:ext cx="1125620" cy="1174260"/>
          </a:xfrm>
          <a:prstGeom prst="line">
            <a:avLst/>
          </a:prstGeom>
          <a:ln w="698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" idx="2"/>
            <a:endCxn id="18443" idx="1"/>
          </p:cNvCxnSpPr>
          <p:nvPr/>
        </p:nvCxnSpPr>
        <p:spPr>
          <a:xfrm rot="16200000" flipH="1">
            <a:off x="3072487" y="177024"/>
            <a:ext cx="631292" cy="2309231"/>
          </a:xfrm>
          <a:prstGeom prst="line">
            <a:avLst/>
          </a:prstGeom>
          <a:ln w="69850" cap="flat" cmpd="sng" algn="ctr">
            <a:solidFill>
              <a:srgbClr val="D996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608238" y="2637204"/>
            <a:ext cx="2836549" cy="6616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grpSp>
        <p:nvGrpSpPr>
          <p:cNvPr id="31" name="Group 30"/>
          <p:cNvGrpSpPr/>
          <p:nvPr/>
        </p:nvGrpSpPr>
        <p:grpSpPr>
          <a:xfrm>
            <a:off x="6982194" y="108091"/>
            <a:ext cx="1352741" cy="1539195"/>
            <a:chOff x="1385622" y="2976687"/>
            <a:chExt cx="1352741" cy="1539195"/>
          </a:xfrm>
        </p:grpSpPr>
        <p:pic>
          <p:nvPicPr>
            <p:cNvPr id="18439" name="Picture 7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5622" y="2976687"/>
              <a:ext cx="1219200" cy="1219200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409357" y="4146550"/>
              <a:ext cx="1329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ducvan0212</a:t>
              </a:r>
              <a:endParaRPr lang="en-US" dirty="0"/>
            </a:p>
          </p:txBody>
        </p:sp>
      </p:grpSp>
      <p:cxnSp>
        <p:nvCxnSpPr>
          <p:cNvPr id="158" name="Straight Connector 157"/>
          <p:cNvCxnSpPr>
            <a:stCxn id="14338" idx="0"/>
            <a:endCxn id="18444" idx="2"/>
          </p:cNvCxnSpPr>
          <p:nvPr/>
        </p:nvCxnSpPr>
        <p:spPr>
          <a:xfrm rot="5400000" flipH="1" flipV="1">
            <a:off x="1209715" y="3919611"/>
            <a:ext cx="1142778" cy="1434109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8445" idx="2"/>
            <a:endCxn id="18435" idx="0"/>
          </p:cNvCxnSpPr>
          <p:nvPr/>
        </p:nvCxnSpPr>
        <p:spPr>
          <a:xfrm rot="5400000">
            <a:off x="700306" y="2632096"/>
            <a:ext cx="501997" cy="215909"/>
          </a:xfrm>
          <a:prstGeom prst="line">
            <a:avLst/>
          </a:prstGeom>
          <a:ln w="698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47466" y="5208054"/>
            <a:ext cx="1233167" cy="123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Box 62"/>
          <p:cNvSpPr txBox="1"/>
          <p:nvPr/>
        </p:nvSpPr>
        <p:spPr>
          <a:xfrm>
            <a:off x="447466" y="6330434"/>
            <a:ext cx="98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lunasare</a:t>
            </a:r>
            <a:endParaRPr lang="en-US" dirty="0"/>
          </a:p>
        </p:txBody>
      </p:sp>
      <p:cxnSp>
        <p:nvCxnSpPr>
          <p:cNvPr id="68" name="Straight Connector 67"/>
          <p:cNvCxnSpPr>
            <a:stCxn id="18436" idx="0"/>
          </p:cNvCxnSpPr>
          <p:nvPr/>
        </p:nvCxnSpPr>
        <p:spPr>
          <a:xfrm rot="16200000" flipV="1">
            <a:off x="2102489" y="4460946"/>
            <a:ext cx="965030" cy="173690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114</Words>
  <Application>Microsoft Macintosh PowerPoint</Application>
  <PresentationFormat>On-screen Show (4:3)</PresentationFormat>
  <Paragraphs>50</Paragraphs>
  <Slides>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Slides for screencast</vt:lpstr>
      <vt:lpstr>workflow #1</vt:lpstr>
      <vt:lpstr>workflow #1</vt:lpstr>
      <vt:lpstr>workflow #2</vt:lpstr>
      <vt:lpstr>workflow #3</vt:lpstr>
      <vt:lpstr>Mobile app</vt:lpstr>
      <vt:lpstr>Phylotastic.org </vt:lpstr>
    </vt:vector>
  </TitlesOfParts>
  <Company>IBBR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screencast</dc:title>
  <dc:creator>Arlin Stoltzfus</dc:creator>
  <cp:lastModifiedBy>Arlin Stoltzfus</cp:lastModifiedBy>
  <cp:revision>13</cp:revision>
  <cp:lastPrinted>2016-09-19T18:09:45Z</cp:lastPrinted>
  <dcterms:created xsi:type="dcterms:W3CDTF">2018-05-31T21:58:18Z</dcterms:created>
  <dcterms:modified xsi:type="dcterms:W3CDTF">2018-05-31T22:02:11Z</dcterms:modified>
</cp:coreProperties>
</file>